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4" autoAdjust="0"/>
    <p:restoredTop sz="94614" autoAdjust="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EBF01D-27F3-428A-B386-33FF4AA02614}" type="doc">
      <dgm:prSet loTypeId="urn:microsoft.com/office/officeart/2005/8/layout/hList7" loCatId="process" qsTypeId="urn:microsoft.com/office/officeart/2005/8/quickstyle/simple1" qsCatId="simple" csTypeId="urn:microsoft.com/office/officeart/2005/8/colors/accent3_1" csCatId="accent3" phldr="1"/>
      <dgm:spPr/>
    </dgm:pt>
    <dgm:pt modelId="{F1B4191A-EA19-4875-9381-102971A71EC5}">
      <dgm:prSet phldrT="[Text]"/>
      <dgm:spPr/>
      <dgm:t>
        <a:bodyPr/>
        <a:lstStyle/>
        <a:p>
          <a:pPr algn="ctr"/>
          <a:r>
            <a:rPr lang="en-US" dirty="0" smtClean="0"/>
            <a:t>AYUDAR</a:t>
          </a:r>
        </a:p>
        <a:p>
          <a:pPr algn="ctr"/>
          <a:r>
            <a:rPr lang="en-US" dirty="0" err="1" smtClean="0"/>
            <a:t>Ayud</a:t>
          </a:r>
          <a:r>
            <a:rPr lang="en-US" dirty="0" err="1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a</a:t>
          </a:r>
          <a:r>
            <a:rPr lang="en-US" dirty="0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	</a:t>
          </a:r>
          <a:r>
            <a:rPr lang="en-US" dirty="0" smtClean="0">
              <a:effectLst/>
            </a:rPr>
            <a:t>no </a:t>
          </a:r>
          <a:r>
            <a:rPr lang="en-US" dirty="0" err="1" smtClean="0">
              <a:effectLst/>
            </a:rPr>
            <a:t>ayud</a:t>
          </a:r>
          <a:r>
            <a:rPr lang="en-US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es</a:t>
          </a:r>
          <a:endParaRPr lang="en-US" dirty="0" smtClean="0"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a:endParaRPr>
        </a:p>
        <a:p>
          <a:pPr algn="ctr"/>
          <a:r>
            <a:rPr lang="en-US" dirty="0" err="1" smtClean="0"/>
            <a:t>Ayud</a:t>
          </a:r>
          <a:r>
            <a:rPr lang="en-US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e</a:t>
          </a:r>
          <a:r>
            <a:rPr lang="en-US" dirty="0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	 </a:t>
          </a:r>
          <a:r>
            <a:rPr lang="en-US" dirty="0" smtClean="0">
              <a:effectLst/>
            </a:rPr>
            <a:t>no </a:t>
          </a:r>
          <a:r>
            <a:rPr lang="en-US" dirty="0" err="1" smtClean="0">
              <a:effectLst/>
            </a:rPr>
            <a:t>ayud</a:t>
          </a:r>
          <a:r>
            <a:rPr lang="en-US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e</a:t>
          </a:r>
          <a:endParaRPr lang="en-US" dirty="0" smtClean="0"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a:endParaRPr>
        </a:p>
        <a:p>
          <a:pPr algn="ctr"/>
          <a:r>
            <a:rPr lang="en-US" dirty="0" err="1" smtClean="0"/>
            <a:t>Ayud</a:t>
          </a:r>
          <a:r>
            <a:rPr lang="en-US" dirty="0" err="1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ad</a:t>
          </a:r>
          <a:r>
            <a:rPr lang="en-US" dirty="0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	</a:t>
          </a:r>
          <a:r>
            <a:rPr lang="en-US" dirty="0" smtClean="0">
              <a:effectLst/>
            </a:rPr>
            <a:t>no </a:t>
          </a:r>
          <a:r>
            <a:rPr lang="en-US" dirty="0" err="1" smtClean="0">
              <a:effectLst/>
            </a:rPr>
            <a:t>ayud</a:t>
          </a:r>
          <a:r>
            <a:rPr lang="en-US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éis</a:t>
          </a:r>
          <a:endParaRPr lang="en-US" dirty="0" smtClean="0"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a:endParaRPr>
        </a:p>
        <a:p>
          <a:pPr algn="ctr"/>
          <a:r>
            <a:rPr lang="en-US" dirty="0" err="1" smtClean="0"/>
            <a:t>Ayud</a:t>
          </a:r>
          <a:r>
            <a:rPr lang="en-US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en</a:t>
          </a:r>
          <a:r>
            <a:rPr lang="en-US" dirty="0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	</a:t>
          </a:r>
          <a:r>
            <a:rPr lang="en-US" dirty="0" smtClean="0">
              <a:effectLst/>
            </a:rPr>
            <a:t>no </a:t>
          </a:r>
          <a:r>
            <a:rPr lang="en-US" dirty="0" err="1" smtClean="0">
              <a:effectLst/>
            </a:rPr>
            <a:t>ayud</a:t>
          </a:r>
          <a:r>
            <a:rPr lang="en-US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en</a:t>
          </a:r>
          <a:endParaRPr lang="el-GR" dirty="0"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a:endParaRPr>
        </a:p>
      </dgm:t>
    </dgm:pt>
    <dgm:pt modelId="{A0AD3534-A1CD-42C0-90FB-8CBBAFDD5CBE}" type="parTrans" cxnId="{5B10F096-6531-49C7-928B-B3688E9945FA}">
      <dgm:prSet/>
      <dgm:spPr/>
      <dgm:t>
        <a:bodyPr/>
        <a:lstStyle/>
        <a:p>
          <a:endParaRPr lang="el-GR"/>
        </a:p>
      </dgm:t>
    </dgm:pt>
    <dgm:pt modelId="{7DC00D71-38C7-47D7-9DE5-5CE276E64787}" type="sibTrans" cxnId="{5B10F096-6531-49C7-928B-B3688E9945FA}">
      <dgm:prSet/>
      <dgm:spPr/>
      <dgm:t>
        <a:bodyPr/>
        <a:lstStyle/>
        <a:p>
          <a:endParaRPr lang="el-GR"/>
        </a:p>
      </dgm:t>
    </dgm:pt>
    <dgm:pt modelId="{AA5F34FB-4EC6-43C1-8ED2-A32429D47740}">
      <dgm:prSet phldrT="[Text]"/>
      <dgm:spPr/>
      <dgm:t>
        <a:bodyPr/>
        <a:lstStyle/>
        <a:p>
          <a:pPr algn="ctr"/>
          <a:r>
            <a:rPr lang="en-US" dirty="0" smtClean="0"/>
            <a:t>CORRER</a:t>
          </a:r>
        </a:p>
        <a:p>
          <a:pPr algn="ctr"/>
          <a:r>
            <a:rPr lang="en-US" dirty="0" err="1" smtClean="0"/>
            <a:t>Corr</a:t>
          </a:r>
          <a:r>
            <a:rPr lang="en-US" dirty="0" err="1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e</a:t>
          </a:r>
          <a:r>
            <a:rPr lang="en-US" dirty="0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	</a:t>
          </a:r>
          <a:r>
            <a:rPr lang="en-US" dirty="0" smtClean="0">
              <a:effectLst/>
            </a:rPr>
            <a:t>no </a:t>
          </a:r>
          <a:r>
            <a:rPr lang="en-US" dirty="0" err="1" smtClean="0">
              <a:effectLst/>
            </a:rPr>
            <a:t>corr</a:t>
          </a:r>
          <a:r>
            <a:rPr lang="en-US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as</a:t>
          </a:r>
          <a:endParaRPr lang="en-US" dirty="0" smtClean="0"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a:endParaRPr>
        </a:p>
        <a:p>
          <a:pPr algn="ctr"/>
          <a:r>
            <a:rPr lang="en-US" dirty="0" err="1" smtClean="0"/>
            <a:t>Corr</a:t>
          </a:r>
          <a:r>
            <a:rPr lang="en-US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a</a:t>
          </a:r>
          <a:r>
            <a:rPr lang="en-US" dirty="0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	</a:t>
          </a:r>
          <a:r>
            <a:rPr lang="en-US" dirty="0" smtClean="0">
              <a:effectLst/>
            </a:rPr>
            <a:t>no </a:t>
          </a:r>
          <a:r>
            <a:rPr lang="en-US" dirty="0" err="1" smtClean="0">
              <a:effectLst/>
            </a:rPr>
            <a:t>corr</a:t>
          </a:r>
          <a:r>
            <a:rPr lang="en-US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a</a:t>
          </a:r>
          <a:endParaRPr lang="en-US" dirty="0" smtClean="0"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a:endParaRPr>
        </a:p>
        <a:p>
          <a:pPr algn="ctr"/>
          <a:r>
            <a:rPr lang="en-US" dirty="0" err="1" smtClean="0"/>
            <a:t>Corr</a:t>
          </a:r>
          <a:r>
            <a:rPr lang="en-US" dirty="0" err="1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ed</a:t>
          </a:r>
          <a:r>
            <a:rPr lang="en-US" dirty="0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	</a:t>
          </a:r>
          <a:r>
            <a:rPr lang="en-US" dirty="0" smtClean="0">
              <a:effectLst/>
            </a:rPr>
            <a:t>no </a:t>
          </a:r>
          <a:r>
            <a:rPr lang="en-US" dirty="0" err="1" smtClean="0">
              <a:effectLst/>
            </a:rPr>
            <a:t>corr</a:t>
          </a:r>
          <a:r>
            <a:rPr lang="en-US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áis</a:t>
          </a:r>
          <a:endParaRPr lang="en-US" dirty="0" smtClean="0"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a:endParaRPr>
        </a:p>
        <a:p>
          <a:pPr algn="ctr"/>
          <a:r>
            <a:rPr lang="en-US" dirty="0" err="1" smtClean="0"/>
            <a:t>Corr</a:t>
          </a:r>
          <a:r>
            <a:rPr lang="en-US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an</a:t>
          </a:r>
          <a:r>
            <a:rPr lang="en-US" dirty="0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	</a:t>
          </a:r>
          <a:r>
            <a:rPr lang="en-US" dirty="0" smtClean="0">
              <a:effectLst/>
            </a:rPr>
            <a:t>no </a:t>
          </a:r>
          <a:r>
            <a:rPr lang="en-US" dirty="0" err="1" smtClean="0">
              <a:effectLst/>
            </a:rPr>
            <a:t>corr</a:t>
          </a:r>
          <a:r>
            <a:rPr lang="en-US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an</a:t>
          </a:r>
          <a:endParaRPr lang="el-GR" dirty="0"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a:endParaRPr>
        </a:p>
      </dgm:t>
    </dgm:pt>
    <dgm:pt modelId="{12725568-F9A1-416B-8305-4961E2342A46}" type="parTrans" cxnId="{68F02742-EFCE-4BD3-B786-2FB2213D0B13}">
      <dgm:prSet/>
      <dgm:spPr/>
      <dgm:t>
        <a:bodyPr/>
        <a:lstStyle/>
        <a:p>
          <a:endParaRPr lang="el-GR"/>
        </a:p>
      </dgm:t>
    </dgm:pt>
    <dgm:pt modelId="{BCC34DE0-3F1A-41E3-BEE0-59677C985428}" type="sibTrans" cxnId="{68F02742-EFCE-4BD3-B786-2FB2213D0B13}">
      <dgm:prSet/>
      <dgm:spPr/>
      <dgm:t>
        <a:bodyPr/>
        <a:lstStyle/>
        <a:p>
          <a:endParaRPr lang="el-GR"/>
        </a:p>
      </dgm:t>
    </dgm:pt>
    <dgm:pt modelId="{BA66F3A3-2A98-469D-806B-CEDEAD430474}">
      <dgm:prSet phldrT="[Text]"/>
      <dgm:spPr/>
      <dgm:t>
        <a:bodyPr/>
        <a:lstStyle/>
        <a:p>
          <a:r>
            <a:rPr lang="en-US" dirty="0" smtClean="0"/>
            <a:t>INSISTIR</a:t>
          </a:r>
        </a:p>
        <a:p>
          <a:r>
            <a:rPr lang="en-US" dirty="0" err="1" smtClean="0"/>
            <a:t>Insist</a:t>
          </a:r>
          <a:r>
            <a:rPr lang="en-US" dirty="0" err="1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e</a:t>
          </a:r>
          <a:r>
            <a:rPr lang="en-US" dirty="0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	</a:t>
          </a:r>
          <a:r>
            <a:rPr lang="en-US" dirty="0" smtClean="0">
              <a:effectLst/>
            </a:rPr>
            <a:t>no </a:t>
          </a:r>
          <a:r>
            <a:rPr lang="en-US" dirty="0" err="1" smtClean="0">
              <a:effectLst/>
            </a:rPr>
            <a:t>insist</a:t>
          </a:r>
          <a:r>
            <a:rPr lang="en-US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as</a:t>
          </a:r>
          <a:endParaRPr lang="en-US" dirty="0" smtClean="0"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a:endParaRPr>
        </a:p>
        <a:p>
          <a:r>
            <a:rPr lang="en-US" dirty="0" err="1" smtClean="0"/>
            <a:t>Insist</a:t>
          </a:r>
          <a:r>
            <a:rPr lang="en-US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a</a:t>
          </a:r>
          <a:r>
            <a:rPr lang="en-US" dirty="0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	</a:t>
          </a:r>
          <a:r>
            <a:rPr lang="en-US" dirty="0" smtClean="0">
              <a:effectLst/>
            </a:rPr>
            <a:t>no </a:t>
          </a:r>
          <a:r>
            <a:rPr lang="en-US" dirty="0" err="1" smtClean="0">
              <a:effectLst/>
            </a:rPr>
            <a:t>insist</a:t>
          </a:r>
          <a:r>
            <a:rPr lang="en-US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a</a:t>
          </a:r>
          <a:endParaRPr lang="en-US" dirty="0" smtClean="0"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a:endParaRPr>
        </a:p>
        <a:p>
          <a:r>
            <a:rPr lang="en-US" dirty="0" err="1" smtClean="0"/>
            <a:t>Insist</a:t>
          </a:r>
          <a:r>
            <a:rPr lang="en-US" dirty="0" err="1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id</a:t>
          </a:r>
          <a:r>
            <a:rPr lang="en-US" dirty="0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	</a:t>
          </a:r>
          <a:r>
            <a:rPr lang="en-US" dirty="0" smtClean="0">
              <a:effectLst/>
            </a:rPr>
            <a:t>no </a:t>
          </a:r>
          <a:r>
            <a:rPr lang="en-US" dirty="0" err="1" smtClean="0">
              <a:effectLst/>
            </a:rPr>
            <a:t>insist</a:t>
          </a:r>
          <a:r>
            <a:rPr lang="en-US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áis</a:t>
          </a:r>
          <a:endParaRPr lang="en-US" dirty="0" smtClean="0"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a:endParaRPr>
        </a:p>
        <a:p>
          <a:r>
            <a:rPr lang="en-US" dirty="0" err="1" smtClean="0"/>
            <a:t>Insist</a:t>
          </a:r>
          <a:r>
            <a:rPr lang="en-US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an</a:t>
          </a:r>
          <a:r>
            <a:rPr lang="en-US" dirty="0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	</a:t>
          </a:r>
          <a:r>
            <a:rPr lang="en-US" dirty="0" smtClean="0">
              <a:effectLst/>
            </a:rPr>
            <a:t>no </a:t>
          </a:r>
          <a:r>
            <a:rPr lang="en-US" dirty="0" err="1" smtClean="0">
              <a:effectLst/>
            </a:rPr>
            <a:t>insist</a:t>
          </a:r>
          <a:r>
            <a:rPr lang="en-US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an</a:t>
          </a:r>
          <a:endParaRPr lang="el-GR" dirty="0"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a:endParaRPr>
        </a:p>
      </dgm:t>
    </dgm:pt>
    <dgm:pt modelId="{2F628F68-4918-4A42-9600-410FC4B87392}" type="parTrans" cxnId="{00565074-C4AF-4723-9440-4D30F6D63E11}">
      <dgm:prSet/>
      <dgm:spPr/>
      <dgm:t>
        <a:bodyPr/>
        <a:lstStyle/>
        <a:p>
          <a:endParaRPr lang="el-GR"/>
        </a:p>
      </dgm:t>
    </dgm:pt>
    <dgm:pt modelId="{5DF4E618-055C-46B3-AE17-DC04550B1604}" type="sibTrans" cxnId="{00565074-C4AF-4723-9440-4D30F6D63E11}">
      <dgm:prSet/>
      <dgm:spPr/>
      <dgm:t>
        <a:bodyPr/>
        <a:lstStyle/>
        <a:p>
          <a:endParaRPr lang="el-GR"/>
        </a:p>
      </dgm:t>
    </dgm:pt>
    <dgm:pt modelId="{3FB305A9-DBB0-4127-836B-57298CACD2EF}" type="pres">
      <dgm:prSet presAssocID="{B2EBF01D-27F3-428A-B386-33FF4AA02614}" presName="Name0" presStyleCnt="0">
        <dgm:presLayoutVars>
          <dgm:dir/>
          <dgm:resizeHandles val="exact"/>
        </dgm:presLayoutVars>
      </dgm:prSet>
      <dgm:spPr/>
    </dgm:pt>
    <dgm:pt modelId="{33E5821A-E1DE-484B-B199-989255125A12}" type="pres">
      <dgm:prSet presAssocID="{B2EBF01D-27F3-428A-B386-33FF4AA02614}" presName="fgShape" presStyleLbl="fgShp" presStyleIdx="0" presStyleCnt="1"/>
      <dgm:spPr>
        <a:prstGeom prst="stripedRightArrow">
          <a:avLst/>
        </a:prstGeom>
      </dgm:spPr>
    </dgm:pt>
    <dgm:pt modelId="{8843BCC2-12A6-4A0C-AAF4-F533C0CC60DD}" type="pres">
      <dgm:prSet presAssocID="{B2EBF01D-27F3-428A-B386-33FF4AA02614}" presName="linComp" presStyleCnt="0"/>
      <dgm:spPr/>
    </dgm:pt>
    <dgm:pt modelId="{A2602389-6C11-45B4-BB9D-AB76FCB21811}" type="pres">
      <dgm:prSet presAssocID="{F1B4191A-EA19-4875-9381-102971A71EC5}" presName="compNode" presStyleCnt="0"/>
      <dgm:spPr/>
    </dgm:pt>
    <dgm:pt modelId="{435725C5-7B7B-4102-96AF-66E0A97114BD}" type="pres">
      <dgm:prSet presAssocID="{F1B4191A-EA19-4875-9381-102971A71EC5}" presName="bkgdShape" presStyleLbl="node1" presStyleIdx="0" presStyleCnt="3" custLinFactNeighborX="-6108" custLinFactNeighborY="388"/>
      <dgm:spPr/>
      <dgm:t>
        <a:bodyPr/>
        <a:lstStyle/>
        <a:p>
          <a:endParaRPr lang="el-GR"/>
        </a:p>
      </dgm:t>
    </dgm:pt>
    <dgm:pt modelId="{A30037E9-ED05-4CD8-854E-49ADB52F3F16}" type="pres">
      <dgm:prSet presAssocID="{F1B4191A-EA19-4875-9381-102971A71EC5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4480222-AF7D-488A-98EB-BCD282E60E47}" type="pres">
      <dgm:prSet presAssocID="{F1B4191A-EA19-4875-9381-102971A71EC5}" presName="invisiNode" presStyleLbl="node1" presStyleIdx="0" presStyleCnt="3"/>
      <dgm:spPr/>
    </dgm:pt>
    <dgm:pt modelId="{01450C07-935D-4AE5-9B4F-02BBC9F112F6}" type="pres">
      <dgm:prSet presAssocID="{F1B4191A-EA19-4875-9381-102971A71EC5}" presName="imagNod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32267F63-A42B-49B1-AB15-470016C92178}" type="pres">
      <dgm:prSet presAssocID="{7DC00D71-38C7-47D7-9DE5-5CE276E64787}" presName="sibTrans" presStyleLbl="sibTrans2D1" presStyleIdx="0" presStyleCnt="0"/>
      <dgm:spPr/>
      <dgm:t>
        <a:bodyPr/>
        <a:lstStyle/>
        <a:p>
          <a:endParaRPr lang="el-GR"/>
        </a:p>
      </dgm:t>
    </dgm:pt>
    <dgm:pt modelId="{00DBECA2-EC96-4AC2-8C36-EA65AA37305B}" type="pres">
      <dgm:prSet presAssocID="{AA5F34FB-4EC6-43C1-8ED2-A32429D47740}" presName="compNode" presStyleCnt="0"/>
      <dgm:spPr/>
    </dgm:pt>
    <dgm:pt modelId="{C4D119E4-60EE-4C15-9FD1-E77C79442BFE}" type="pres">
      <dgm:prSet presAssocID="{AA5F34FB-4EC6-43C1-8ED2-A32429D47740}" presName="bkgdShape" presStyleLbl="node1" presStyleIdx="1" presStyleCnt="3" custScaleX="102488" custLinFactNeighborX="-5225"/>
      <dgm:spPr/>
      <dgm:t>
        <a:bodyPr/>
        <a:lstStyle/>
        <a:p>
          <a:endParaRPr lang="el-GR"/>
        </a:p>
      </dgm:t>
    </dgm:pt>
    <dgm:pt modelId="{14C13EAA-2804-4E3D-AAEA-F7F37BF6E830}" type="pres">
      <dgm:prSet presAssocID="{AA5F34FB-4EC6-43C1-8ED2-A32429D47740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3FB1C4F-0E99-439F-AB82-2518E70ADEAF}" type="pres">
      <dgm:prSet presAssocID="{AA5F34FB-4EC6-43C1-8ED2-A32429D47740}" presName="invisiNode" presStyleLbl="node1" presStyleIdx="1" presStyleCnt="3"/>
      <dgm:spPr/>
    </dgm:pt>
    <dgm:pt modelId="{C5778584-1E44-4336-AB9B-74439DE06818}" type="pres">
      <dgm:prSet presAssocID="{AA5F34FB-4EC6-43C1-8ED2-A32429D47740}" presName="imagNode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3703DF83-FE36-461B-B19C-71575BB93175}" type="pres">
      <dgm:prSet presAssocID="{BCC34DE0-3F1A-41E3-BEE0-59677C985428}" presName="sibTrans" presStyleLbl="sibTrans2D1" presStyleIdx="0" presStyleCnt="0"/>
      <dgm:spPr/>
      <dgm:t>
        <a:bodyPr/>
        <a:lstStyle/>
        <a:p>
          <a:endParaRPr lang="el-GR"/>
        </a:p>
      </dgm:t>
    </dgm:pt>
    <dgm:pt modelId="{6157F005-F023-4337-9934-60B00A059EA8}" type="pres">
      <dgm:prSet presAssocID="{BA66F3A3-2A98-469D-806B-CEDEAD430474}" presName="compNode" presStyleCnt="0"/>
      <dgm:spPr/>
    </dgm:pt>
    <dgm:pt modelId="{45BA95A3-9FD7-46A2-813F-9DA741A1B91E}" type="pres">
      <dgm:prSet presAssocID="{BA66F3A3-2A98-469D-806B-CEDEAD430474}" presName="bkgdShape" presStyleLbl="node1" presStyleIdx="2" presStyleCnt="3" custScaleX="102005" custLinFactNeighborX="-7198" custLinFactNeighborY="2160"/>
      <dgm:spPr/>
      <dgm:t>
        <a:bodyPr/>
        <a:lstStyle/>
        <a:p>
          <a:endParaRPr lang="el-GR"/>
        </a:p>
      </dgm:t>
    </dgm:pt>
    <dgm:pt modelId="{340727E6-49BE-427D-8A33-35F29583E356}" type="pres">
      <dgm:prSet presAssocID="{BA66F3A3-2A98-469D-806B-CEDEAD430474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3AF8D46-4522-4E4D-84C1-E22CA0A17C3C}" type="pres">
      <dgm:prSet presAssocID="{BA66F3A3-2A98-469D-806B-CEDEAD430474}" presName="invisiNode" presStyleLbl="node1" presStyleIdx="2" presStyleCnt="3"/>
      <dgm:spPr/>
    </dgm:pt>
    <dgm:pt modelId="{0E968011-2134-4890-8307-25D96EDBC1A7}" type="pres">
      <dgm:prSet presAssocID="{BA66F3A3-2A98-469D-806B-CEDEAD430474}" presName="imagNode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9AA4B5EC-C15E-4FF8-820C-F822D415200B}" type="presOf" srcId="{F1B4191A-EA19-4875-9381-102971A71EC5}" destId="{A30037E9-ED05-4CD8-854E-49ADB52F3F16}" srcOrd="1" destOrd="0" presId="urn:microsoft.com/office/officeart/2005/8/layout/hList7"/>
    <dgm:cxn modelId="{68F02742-EFCE-4BD3-B786-2FB2213D0B13}" srcId="{B2EBF01D-27F3-428A-B386-33FF4AA02614}" destId="{AA5F34FB-4EC6-43C1-8ED2-A32429D47740}" srcOrd="1" destOrd="0" parTransId="{12725568-F9A1-416B-8305-4961E2342A46}" sibTransId="{BCC34DE0-3F1A-41E3-BEE0-59677C985428}"/>
    <dgm:cxn modelId="{00565074-C4AF-4723-9440-4D30F6D63E11}" srcId="{B2EBF01D-27F3-428A-B386-33FF4AA02614}" destId="{BA66F3A3-2A98-469D-806B-CEDEAD430474}" srcOrd="2" destOrd="0" parTransId="{2F628F68-4918-4A42-9600-410FC4B87392}" sibTransId="{5DF4E618-055C-46B3-AE17-DC04550B1604}"/>
    <dgm:cxn modelId="{0C10377B-492D-411C-8494-E3E8448E1D70}" type="presOf" srcId="{AA5F34FB-4EC6-43C1-8ED2-A32429D47740}" destId="{C4D119E4-60EE-4C15-9FD1-E77C79442BFE}" srcOrd="0" destOrd="0" presId="urn:microsoft.com/office/officeart/2005/8/layout/hList7"/>
    <dgm:cxn modelId="{B181CAB4-974B-41F6-88A6-1E5DC17D040B}" type="presOf" srcId="{7DC00D71-38C7-47D7-9DE5-5CE276E64787}" destId="{32267F63-A42B-49B1-AB15-470016C92178}" srcOrd="0" destOrd="0" presId="urn:microsoft.com/office/officeart/2005/8/layout/hList7"/>
    <dgm:cxn modelId="{45293DBC-6868-404C-B8B6-B9F6195B4660}" type="presOf" srcId="{BA66F3A3-2A98-469D-806B-CEDEAD430474}" destId="{45BA95A3-9FD7-46A2-813F-9DA741A1B91E}" srcOrd="0" destOrd="0" presId="urn:microsoft.com/office/officeart/2005/8/layout/hList7"/>
    <dgm:cxn modelId="{28520192-49EB-4FBF-95C0-A4C44E33774B}" type="presOf" srcId="{BA66F3A3-2A98-469D-806B-CEDEAD430474}" destId="{340727E6-49BE-427D-8A33-35F29583E356}" srcOrd="1" destOrd="0" presId="urn:microsoft.com/office/officeart/2005/8/layout/hList7"/>
    <dgm:cxn modelId="{4BF69E1D-9F68-4BE5-83D2-5914A9B15927}" type="presOf" srcId="{F1B4191A-EA19-4875-9381-102971A71EC5}" destId="{435725C5-7B7B-4102-96AF-66E0A97114BD}" srcOrd="0" destOrd="0" presId="urn:microsoft.com/office/officeart/2005/8/layout/hList7"/>
    <dgm:cxn modelId="{438D61CB-D0FB-4349-9C84-82437DAC9B91}" type="presOf" srcId="{AA5F34FB-4EC6-43C1-8ED2-A32429D47740}" destId="{14C13EAA-2804-4E3D-AAEA-F7F37BF6E830}" srcOrd="1" destOrd="0" presId="urn:microsoft.com/office/officeart/2005/8/layout/hList7"/>
    <dgm:cxn modelId="{5B10F096-6531-49C7-928B-B3688E9945FA}" srcId="{B2EBF01D-27F3-428A-B386-33FF4AA02614}" destId="{F1B4191A-EA19-4875-9381-102971A71EC5}" srcOrd="0" destOrd="0" parTransId="{A0AD3534-A1CD-42C0-90FB-8CBBAFDD5CBE}" sibTransId="{7DC00D71-38C7-47D7-9DE5-5CE276E64787}"/>
    <dgm:cxn modelId="{1BDDE2A9-4B5B-4F02-A2AA-1F684B638520}" type="presOf" srcId="{B2EBF01D-27F3-428A-B386-33FF4AA02614}" destId="{3FB305A9-DBB0-4127-836B-57298CACD2EF}" srcOrd="0" destOrd="0" presId="urn:microsoft.com/office/officeart/2005/8/layout/hList7"/>
    <dgm:cxn modelId="{E74B5342-D156-4CA3-90F1-47D5D640BC85}" type="presOf" srcId="{BCC34DE0-3F1A-41E3-BEE0-59677C985428}" destId="{3703DF83-FE36-461B-B19C-71575BB93175}" srcOrd="0" destOrd="0" presId="urn:microsoft.com/office/officeart/2005/8/layout/hList7"/>
    <dgm:cxn modelId="{B0E90379-476A-46B4-B3BD-74E7FB19E6D4}" type="presParOf" srcId="{3FB305A9-DBB0-4127-836B-57298CACD2EF}" destId="{33E5821A-E1DE-484B-B199-989255125A12}" srcOrd="0" destOrd="0" presId="urn:microsoft.com/office/officeart/2005/8/layout/hList7"/>
    <dgm:cxn modelId="{5679FAF8-A368-4A77-9682-E704809F08A7}" type="presParOf" srcId="{3FB305A9-DBB0-4127-836B-57298CACD2EF}" destId="{8843BCC2-12A6-4A0C-AAF4-F533C0CC60DD}" srcOrd="1" destOrd="0" presId="urn:microsoft.com/office/officeart/2005/8/layout/hList7"/>
    <dgm:cxn modelId="{E299CA7D-690F-4CD1-8B26-F84F3D6600D6}" type="presParOf" srcId="{8843BCC2-12A6-4A0C-AAF4-F533C0CC60DD}" destId="{A2602389-6C11-45B4-BB9D-AB76FCB21811}" srcOrd="0" destOrd="0" presId="urn:microsoft.com/office/officeart/2005/8/layout/hList7"/>
    <dgm:cxn modelId="{9D6D208D-8A3E-4C90-8942-ED783A5D9F93}" type="presParOf" srcId="{A2602389-6C11-45B4-BB9D-AB76FCB21811}" destId="{435725C5-7B7B-4102-96AF-66E0A97114BD}" srcOrd="0" destOrd="0" presId="urn:microsoft.com/office/officeart/2005/8/layout/hList7"/>
    <dgm:cxn modelId="{CFF31723-DFBB-4BC5-A21B-B028A7C131C4}" type="presParOf" srcId="{A2602389-6C11-45B4-BB9D-AB76FCB21811}" destId="{A30037E9-ED05-4CD8-854E-49ADB52F3F16}" srcOrd="1" destOrd="0" presId="urn:microsoft.com/office/officeart/2005/8/layout/hList7"/>
    <dgm:cxn modelId="{038B18E6-9F8F-474A-8269-881CD740C4C2}" type="presParOf" srcId="{A2602389-6C11-45B4-BB9D-AB76FCB21811}" destId="{84480222-AF7D-488A-98EB-BCD282E60E47}" srcOrd="2" destOrd="0" presId="urn:microsoft.com/office/officeart/2005/8/layout/hList7"/>
    <dgm:cxn modelId="{F5E35075-500E-4C82-B6A2-E06A948AC592}" type="presParOf" srcId="{A2602389-6C11-45B4-BB9D-AB76FCB21811}" destId="{01450C07-935D-4AE5-9B4F-02BBC9F112F6}" srcOrd="3" destOrd="0" presId="urn:microsoft.com/office/officeart/2005/8/layout/hList7"/>
    <dgm:cxn modelId="{7C247E55-F1B8-40BE-96C2-BB6DB7C0B2FC}" type="presParOf" srcId="{8843BCC2-12A6-4A0C-AAF4-F533C0CC60DD}" destId="{32267F63-A42B-49B1-AB15-470016C92178}" srcOrd="1" destOrd="0" presId="urn:microsoft.com/office/officeart/2005/8/layout/hList7"/>
    <dgm:cxn modelId="{5B54B40D-1F23-40AD-A2AE-D6D9FD301B2F}" type="presParOf" srcId="{8843BCC2-12A6-4A0C-AAF4-F533C0CC60DD}" destId="{00DBECA2-EC96-4AC2-8C36-EA65AA37305B}" srcOrd="2" destOrd="0" presId="urn:microsoft.com/office/officeart/2005/8/layout/hList7"/>
    <dgm:cxn modelId="{933B3892-58D3-4D0C-909D-EF997AABA51B}" type="presParOf" srcId="{00DBECA2-EC96-4AC2-8C36-EA65AA37305B}" destId="{C4D119E4-60EE-4C15-9FD1-E77C79442BFE}" srcOrd="0" destOrd="0" presId="urn:microsoft.com/office/officeart/2005/8/layout/hList7"/>
    <dgm:cxn modelId="{76E5CD44-526B-4583-B9EC-E695F1E992FF}" type="presParOf" srcId="{00DBECA2-EC96-4AC2-8C36-EA65AA37305B}" destId="{14C13EAA-2804-4E3D-AAEA-F7F37BF6E830}" srcOrd="1" destOrd="0" presId="urn:microsoft.com/office/officeart/2005/8/layout/hList7"/>
    <dgm:cxn modelId="{27F1926A-C71A-4767-879A-728CA9E5E2E5}" type="presParOf" srcId="{00DBECA2-EC96-4AC2-8C36-EA65AA37305B}" destId="{A3FB1C4F-0E99-439F-AB82-2518E70ADEAF}" srcOrd="2" destOrd="0" presId="urn:microsoft.com/office/officeart/2005/8/layout/hList7"/>
    <dgm:cxn modelId="{0ED44508-D31F-4BC9-B6C6-6542D92E73FD}" type="presParOf" srcId="{00DBECA2-EC96-4AC2-8C36-EA65AA37305B}" destId="{C5778584-1E44-4336-AB9B-74439DE06818}" srcOrd="3" destOrd="0" presId="urn:microsoft.com/office/officeart/2005/8/layout/hList7"/>
    <dgm:cxn modelId="{30F8CAD1-208C-472A-BACC-3B9B9B8A5ACD}" type="presParOf" srcId="{8843BCC2-12A6-4A0C-AAF4-F533C0CC60DD}" destId="{3703DF83-FE36-461B-B19C-71575BB93175}" srcOrd="3" destOrd="0" presId="urn:microsoft.com/office/officeart/2005/8/layout/hList7"/>
    <dgm:cxn modelId="{2C40088D-E833-4940-BB7C-6EF13E8B9163}" type="presParOf" srcId="{8843BCC2-12A6-4A0C-AAF4-F533C0CC60DD}" destId="{6157F005-F023-4337-9934-60B00A059EA8}" srcOrd="4" destOrd="0" presId="urn:microsoft.com/office/officeart/2005/8/layout/hList7"/>
    <dgm:cxn modelId="{F3A093CC-7021-4E3F-9050-71A447352352}" type="presParOf" srcId="{6157F005-F023-4337-9934-60B00A059EA8}" destId="{45BA95A3-9FD7-46A2-813F-9DA741A1B91E}" srcOrd="0" destOrd="0" presId="urn:microsoft.com/office/officeart/2005/8/layout/hList7"/>
    <dgm:cxn modelId="{324A4C7F-55E8-48C5-96A2-5D0147B49B40}" type="presParOf" srcId="{6157F005-F023-4337-9934-60B00A059EA8}" destId="{340727E6-49BE-427D-8A33-35F29583E356}" srcOrd="1" destOrd="0" presId="urn:microsoft.com/office/officeart/2005/8/layout/hList7"/>
    <dgm:cxn modelId="{1B14BCB0-FACF-4EA0-B869-66881FF7F584}" type="presParOf" srcId="{6157F005-F023-4337-9934-60B00A059EA8}" destId="{93AF8D46-4522-4E4D-84C1-E22CA0A17C3C}" srcOrd="2" destOrd="0" presId="urn:microsoft.com/office/officeart/2005/8/layout/hList7"/>
    <dgm:cxn modelId="{CD7A2F43-7456-4F02-A517-13F0AACF494E}" type="presParOf" srcId="{6157F005-F023-4337-9934-60B00A059EA8}" destId="{0E968011-2134-4890-8307-25D96EDBC1A7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EBF01D-27F3-428A-B386-33FF4AA02614}" type="doc">
      <dgm:prSet loTypeId="urn:microsoft.com/office/officeart/2005/8/layout/hList7" loCatId="process" qsTypeId="urn:microsoft.com/office/officeart/2005/8/quickstyle/simple1" qsCatId="simple" csTypeId="urn:microsoft.com/office/officeart/2005/8/colors/accent3_1" csCatId="accent3" phldr="1"/>
      <dgm:spPr/>
    </dgm:pt>
    <dgm:pt modelId="{F1B4191A-EA19-4875-9381-102971A71EC5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effectLst/>
      </dgm:spPr>
      <dgm:t>
        <a:bodyPr/>
        <a:lstStyle/>
        <a:p>
          <a:r>
            <a:rPr lang="en-US" sz="2400" dirty="0" smtClean="0"/>
            <a:t>PENSAR</a:t>
          </a:r>
        </a:p>
        <a:p>
          <a:r>
            <a:rPr lang="en-US" sz="2400" b="0" dirty="0" err="1" smtClean="0"/>
            <a:t>P</a:t>
          </a:r>
          <a:r>
            <a:rPr lang="en-US" sz="2400" b="0" dirty="0" err="1" smtClean="0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rPr>
            <a:t>ie</a:t>
          </a:r>
          <a:r>
            <a:rPr lang="en-US" sz="2400" b="0" dirty="0" err="1" smtClean="0"/>
            <a:t>ns</a:t>
          </a:r>
          <a:r>
            <a:rPr lang="en-US" sz="2400" b="0" dirty="0" err="1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a</a:t>
          </a:r>
          <a:r>
            <a:rPr lang="en-US" sz="2400" b="0" dirty="0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	</a:t>
          </a:r>
        </a:p>
        <a:p>
          <a:r>
            <a:rPr lang="en-US" sz="2400" b="0" dirty="0" err="1" smtClean="0"/>
            <a:t>P</a:t>
          </a:r>
          <a:r>
            <a:rPr lang="en-US" sz="2400" b="0" dirty="0" err="1" smtClean="0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rPr>
            <a:t>ie</a:t>
          </a:r>
          <a:r>
            <a:rPr lang="en-US" sz="2400" b="0" dirty="0" err="1" smtClean="0"/>
            <a:t>ns</a:t>
          </a:r>
          <a:r>
            <a:rPr lang="en-US" sz="2400" b="0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e</a:t>
          </a:r>
          <a:r>
            <a:rPr lang="en-US" sz="2400" b="0" dirty="0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	</a:t>
          </a:r>
        </a:p>
        <a:p>
          <a:r>
            <a:rPr lang="en-US" sz="2400" b="0" dirty="0" err="1" smtClean="0"/>
            <a:t>Pens</a:t>
          </a:r>
          <a:r>
            <a:rPr lang="en-US" sz="2400" b="0" dirty="0" err="1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ad</a:t>
          </a:r>
          <a:r>
            <a:rPr lang="en-US" sz="2400" b="0" dirty="0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	</a:t>
          </a:r>
        </a:p>
        <a:p>
          <a:r>
            <a:rPr lang="en-US" sz="2400" b="0" dirty="0" err="1" smtClean="0"/>
            <a:t>P</a:t>
          </a:r>
          <a:r>
            <a:rPr lang="en-US" sz="2400" b="0" dirty="0" err="1" smtClean="0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rPr>
            <a:t>ie</a:t>
          </a:r>
          <a:r>
            <a:rPr lang="en-US" sz="2400" b="0" dirty="0" err="1" smtClean="0"/>
            <a:t>ns</a:t>
          </a:r>
          <a:r>
            <a:rPr lang="en-US" sz="2400" b="0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en</a:t>
          </a:r>
          <a:r>
            <a:rPr lang="en-US" sz="2400" b="0" dirty="0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	</a:t>
          </a:r>
          <a:endParaRPr lang="el-GR" sz="2400" b="0" dirty="0"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a:endParaRPr>
        </a:p>
      </dgm:t>
    </dgm:pt>
    <dgm:pt modelId="{A0AD3534-A1CD-42C0-90FB-8CBBAFDD5CBE}" type="parTrans" cxnId="{5B10F096-6531-49C7-928B-B3688E9945FA}">
      <dgm:prSet/>
      <dgm:spPr/>
      <dgm:t>
        <a:bodyPr/>
        <a:lstStyle/>
        <a:p>
          <a:endParaRPr lang="el-GR"/>
        </a:p>
      </dgm:t>
    </dgm:pt>
    <dgm:pt modelId="{7DC00D71-38C7-47D7-9DE5-5CE276E64787}" type="sibTrans" cxnId="{5B10F096-6531-49C7-928B-B3688E9945FA}">
      <dgm:prSet/>
      <dgm:spPr/>
      <dgm:t>
        <a:bodyPr/>
        <a:lstStyle/>
        <a:p>
          <a:endParaRPr lang="el-GR"/>
        </a:p>
      </dgm:t>
    </dgm:pt>
    <dgm:pt modelId="{AA5F34FB-4EC6-43C1-8ED2-A32429D47740}">
      <dgm:prSet phldrT="[Text]"/>
      <dgm:spPr/>
      <dgm:t>
        <a:bodyPr/>
        <a:lstStyle/>
        <a:p>
          <a:r>
            <a:rPr lang="en-US" dirty="0" smtClean="0"/>
            <a:t>VOLVER</a:t>
          </a:r>
        </a:p>
        <a:p>
          <a:r>
            <a:rPr lang="en-US" dirty="0" err="1" smtClean="0"/>
            <a:t>V</a:t>
          </a:r>
          <a:r>
            <a:rPr lang="en-US" dirty="0" err="1" smtClean="0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rPr>
            <a:t>ue</a:t>
          </a:r>
          <a:r>
            <a:rPr lang="en-US" dirty="0" err="1" smtClean="0"/>
            <a:t>lv</a:t>
          </a:r>
          <a:r>
            <a:rPr lang="en-US" dirty="0" err="1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e</a:t>
          </a:r>
          <a:r>
            <a:rPr lang="en-US" dirty="0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	</a:t>
          </a:r>
        </a:p>
        <a:p>
          <a:r>
            <a:rPr lang="en-US" dirty="0" err="1" smtClean="0"/>
            <a:t>V</a:t>
          </a:r>
          <a:r>
            <a:rPr lang="en-US" dirty="0" err="1" smtClean="0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rPr>
            <a:t>ue</a:t>
          </a:r>
          <a:r>
            <a:rPr lang="en-US" dirty="0" err="1" smtClean="0"/>
            <a:t>lv</a:t>
          </a:r>
          <a:r>
            <a:rPr lang="en-US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a</a:t>
          </a:r>
          <a:r>
            <a:rPr lang="en-US" dirty="0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	</a:t>
          </a:r>
        </a:p>
        <a:p>
          <a:r>
            <a:rPr lang="en-US" dirty="0" err="1" smtClean="0"/>
            <a:t>Volv</a:t>
          </a:r>
          <a:r>
            <a:rPr lang="en-US" dirty="0" err="1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ed</a:t>
          </a:r>
          <a:r>
            <a:rPr lang="en-US" dirty="0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	</a:t>
          </a:r>
        </a:p>
        <a:p>
          <a:r>
            <a:rPr lang="en-US" dirty="0" err="1" smtClean="0"/>
            <a:t>V</a:t>
          </a:r>
          <a:r>
            <a:rPr lang="en-US" dirty="0" err="1" smtClean="0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rPr>
            <a:t>ue</a:t>
          </a:r>
          <a:r>
            <a:rPr lang="en-US" dirty="0" err="1" smtClean="0"/>
            <a:t>lv</a:t>
          </a:r>
          <a:r>
            <a:rPr lang="en-US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an</a:t>
          </a:r>
          <a:r>
            <a:rPr lang="en-US" dirty="0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	</a:t>
          </a:r>
          <a:endParaRPr lang="el-GR" dirty="0"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a:endParaRPr>
        </a:p>
      </dgm:t>
    </dgm:pt>
    <dgm:pt modelId="{12725568-F9A1-416B-8305-4961E2342A46}" type="parTrans" cxnId="{68F02742-EFCE-4BD3-B786-2FB2213D0B13}">
      <dgm:prSet/>
      <dgm:spPr/>
      <dgm:t>
        <a:bodyPr/>
        <a:lstStyle/>
        <a:p>
          <a:endParaRPr lang="el-GR"/>
        </a:p>
      </dgm:t>
    </dgm:pt>
    <dgm:pt modelId="{BCC34DE0-3F1A-41E3-BEE0-59677C985428}" type="sibTrans" cxnId="{68F02742-EFCE-4BD3-B786-2FB2213D0B13}">
      <dgm:prSet/>
      <dgm:spPr/>
      <dgm:t>
        <a:bodyPr/>
        <a:lstStyle/>
        <a:p>
          <a:endParaRPr lang="el-GR"/>
        </a:p>
      </dgm:t>
    </dgm:pt>
    <dgm:pt modelId="{BA66F3A3-2A98-469D-806B-CEDEAD430474}">
      <dgm:prSet phldrT="[Text]"/>
      <dgm:spPr/>
      <dgm:t>
        <a:bodyPr/>
        <a:lstStyle/>
        <a:p>
          <a:pPr algn="ctr"/>
          <a:r>
            <a:rPr lang="en-US" dirty="0" smtClean="0"/>
            <a:t>PEDIR</a:t>
          </a:r>
        </a:p>
        <a:p>
          <a:pPr algn="ctr"/>
          <a:r>
            <a:rPr lang="en-US" dirty="0" err="1" smtClean="0"/>
            <a:t>P</a:t>
          </a:r>
          <a:r>
            <a:rPr lang="en-US" dirty="0" err="1" smtClean="0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rPr>
            <a:t>i</a:t>
          </a:r>
          <a:r>
            <a:rPr lang="en-US" dirty="0" err="1" smtClean="0"/>
            <a:t>d</a:t>
          </a:r>
          <a:r>
            <a:rPr lang="en-US" dirty="0" err="1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e</a:t>
          </a:r>
          <a:r>
            <a:rPr lang="en-US" dirty="0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	</a:t>
          </a:r>
        </a:p>
        <a:p>
          <a:pPr algn="ctr"/>
          <a:r>
            <a:rPr lang="en-US" dirty="0" err="1" smtClean="0"/>
            <a:t>P</a:t>
          </a:r>
          <a:r>
            <a:rPr lang="en-US" dirty="0" err="1" smtClean="0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rPr>
            <a:t>i</a:t>
          </a:r>
          <a:r>
            <a:rPr lang="en-US" dirty="0" err="1" smtClean="0"/>
            <a:t>d</a:t>
          </a:r>
          <a:r>
            <a:rPr lang="en-US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a</a:t>
          </a:r>
          <a:r>
            <a:rPr lang="en-US" dirty="0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	</a:t>
          </a:r>
        </a:p>
        <a:p>
          <a:pPr algn="ctr"/>
          <a:r>
            <a:rPr lang="en-US" dirty="0" err="1" smtClean="0"/>
            <a:t>Ped</a:t>
          </a:r>
          <a:r>
            <a:rPr lang="en-US" dirty="0" err="1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id</a:t>
          </a:r>
          <a:r>
            <a:rPr lang="en-US" dirty="0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	</a:t>
          </a:r>
        </a:p>
        <a:p>
          <a:pPr algn="ctr"/>
          <a:r>
            <a:rPr lang="en-US" dirty="0" err="1" smtClean="0"/>
            <a:t>P</a:t>
          </a:r>
          <a:r>
            <a:rPr lang="en-US" dirty="0" err="1" smtClean="0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rPr>
            <a:t>i</a:t>
          </a:r>
          <a:r>
            <a:rPr lang="en-US" dirty="0" err="1" smtClean="0"/>
            <a:t>d</a:t>
          </a:r>
          <a:r>
            <a:rPr lang="en-US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an</a:t>
          </a:r>
          <a:r>
            <a:rPr lang="en-US" dirty="0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	</a:t>
          </a:r>
          <a:endParaRPr lang="el-GR" dirty="0"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a:endParaRPr>
        </a:p>
      </dgm:t>
    </dgm:pt>
    <dgm:pt modelId="{2F628F68-4918-4A42-9600-410FC4B87392}" type="parTrans" cxnId="{00565074-C4AF-4723-9440-4D30F6D63E11}">
      <dgm:prSet/>
      <dgm:spPr/>
      <dgm:t>
        <a:bodyPr/>
        <a:lstStyle/>
        <a:p>
          <a:endParaRPr lang="el-GR"/>
        </a:p>
      </dgm:t>
    </dgm:pt>
    <dgm:pt modelId="{5DF4E618-055C-46B3-AE17-DC04550B1604}" type="sibTrans" cxnId="{00565074-C4AF-4723-9440-4D30F6D63E11}">
      <dgm:prSet/>
      <dgm:spPr/>
      <dgm:t>
        <a:bodyPr/>
        <a:lstStyle/>
        <a:p>
          <a:endParaRPr lang="el-GR"/>
        </a:p>
      </dgm:t>
    </dgm:pt>
    <dgm:pt modelId="{3FB305A9-DBB0-4127-836B-57298CACD2EF}" type="pres">
      <dgm:prSet presAssocID="{B2EBF01D-27F3-428A-B386-33FF4AA02614}" presName="Name0" presStyleCnt="0">
        <dgm:presLayoutVars>
          <dgm:dir/>
          <dgm:resizeHandles val="exact"/>
        </dgm:presLayoutVars>
      </dgm:prSet>
      <dgm:spPr/>
    </dgm:pt>
    <dgm:pt modelId="{33E5821A-E1DE-484B-B199-989255125A12}" type="pres">
      <dgm:prSet presAssocID="{B2EBF01D-27F3-428A-B386-33FF4AA02614}" presName="fgShape" presStyleLbl="fgShp" presStyleIdx="0" presStyleCnt="1"/>
      <dgm:spPr>
        <a:prstGeom prst="stripedRightArrow">
          <a:avLst/>
        </a:prstGeom>
      </dgm:spPr>
      <dgm:t>
        <a:bodyPr/>
        <a:lstStyle/>
        <a:p>
          <a:endParaRPr lang="el-GR"/>
        </a:p>
      </dgm:t>
    </dgm:pt>
    <dgm:pt modelId="{8843BCC2-12A6-4A0C-AAF4-F533C0CC60DD}" type="pres">
      <dgm:prSet presAssocID="{B2EBF01D-27F3-428A-B386-33FF4AA02614}" presName="linComp" presStyleCnt="0"/>
      <dgm:spPr/>
    </dgm:pt>
    <dgm:pt modelId="{A2602389-6C11-45B4-BB9D-AB76FCB21811}" type="pres">
      <dgm:prSet presAssocID="{F1B4191A-EA19-4875-9381-102971A71EC5}" presName="compNode" presStyleCnt="0"/>
      <dgm:spPr/>
    </dgm:pt>
    <dgm:pt modelId="{435725C5-7B7B-4102-96AF-66E0A97114BD}" type="pres">
      <dgm:prSet presAssocID="{F1B4191A-EA19-4875-9381-102971A71EC5}" presName="bkgdShape" presStyleLbl="node1" presStyleIdx="0" presStyleCnt="3" custAng="0" custLinFactNeighborX="-2492" custLinFactNeighborY="388"/>
      <dgm:spPr/>
      <dgm:t>
        <a:bodyPr/>
        <a:lstStyle/>
        <a:p>
          <a:endParaRPr lang="el-GR"/>
        </a:p>
      </dgm:t>
    </dgm:pt>
    <dgm:pt modelId="{A30037E9-ED05-4CD8-854E-49ADB52F3F16}" type="pres">
      <dgm:prSet presAssocID="{F1B4191A-EA19-4875-9381-102971A71EC5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4480222-AF7D-488A-98EB-BCD282E60E47}" type="pres">
      <dgm:prSet presAssocID="{F1B4191A-EA19-4875-9381-102971A71EC5}" presName="invisiNode" presStyleLbl="node1" presStyleIdx="0" presStyleCnt="3"/>
      <dgm:spPr/>
    </dgm:pt>
    <dgm:pt modelId="{01450C07-935D-4AE5-9B4F-02BBC9F112F6}" type="pres">
      <dgm:prSet presAssocID="{F1B4191A-EA19-4875-9381-102971A71EC5}" presName="imagNod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32267F63-A42B-49B1-AB15-470016C92178}" type="pres">
      <dgm:prSet presAssocID="{7DC00D71-38C7-47D7-9DE5-5CE276E64787}" presName="sibTrans" presStyleLbl="sibTrans2D1" presStyleIdx="0" presStyleCnt="0"/>
      <dgm:spPr/>
      <dgm:t>
        <a:bodyPr/>
        <a:lstStyle/>
        <a:p>
          <a:endParaRPr lang="el-GR"/>
        </a:p>
      </dgm:t>
    </dgm:pt>
    <dgm:pt modelId="{00DBECA2-EC96-4AC2-8C36-EA65AA37305B}" type="pres">
      <dgm:prSet presAssocID="{AA5F34FB-4EC6-43C1-8ED2-A32429D47740}" presName="compNode" presStyleCnt="0"/>
      <dgm:spPr/>
    </dgm:pt>
    <dgm:pt modelId="{C4D119E4-60EE-4C15-9FD1-E77C79442BFE}" type="pres">
      <dgm:prSet presAssocID="{AA5F34FB-4EC6-43C1-8ED2-A32429D47740}" presName="bkgdShape" presStyleLbl="node1" presStyleIdx="1" presStyleCnt="3"/>
      <dgm:spPr/>
      <dgm:t>
        <a:bodyPr/>
        <a:lstStyle/>
        <a:p>
          <a:endParaRPr lang="el-GR"/>
        </a:p>
      </dgm:t>
    </dgm:pt>
    <dgm:pt modelId="{14C13EAA-2804-4E3D-AAEA-F7F37BF6E830}" type="pres">
      <dgm:prSet presAssocID="{AA5F34FB-4EC6-43C1-8ED2-A32429D47740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3FB1C4F-0E99-439F-AB82-2518E70ADEAF}" type="pres">
      <dgm:prSet presAssocID="{AA5F34FB-4EC6-43C1-8ED2-A32429D47740}" presName="invisiNode" presStyleLbl="node1" presStyleIdx="1" presStyleCnt="3"/>
      <dgm:spPr/>
    </dgm:pt>
    <dgm:pt modelId="{C5778584-1E44-4336-AB9B-74439DE06818}" type="pres">
      <dgm:prSet presAssocID="{AA5F34FB-4EC6-43C1-8ED2-A32429D47740}" presName="imagNode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3703DF83-FE36-461B-B19C-71575BB93175}" type="pres">
      <dgm:prSet presAssocID="{BCC34DE0-3F1A-41E3-BEE0-59677C985428}" presName="sibTrans" presStyleLbl="sibTrans2D1" presStyleIdx="0" presStyleCnt="0"/>
      <dgm:spPr/>
      <dgm:t>
        <a:bodyPr/>
        <a:lstStyle/>
        <a:p>
          <a:endParaRPr lang="el-GR"/>
        </a:p>
      </dgm:t>
    </dgm:pt>
    <dgm:pt modelId="{6157F005-F023-4337-9934-60B00A059EA8}" type="pres">
      <dgm:prSet presAssocID="{BA66F3A3-2A98-469D-806B-CEDEAD430474}" presName="compNode" presStyleCnt="0"/>
      <dgm:spPr/>
    </dgm:pt>
    <dgm:pt modelId="{45BA95A3-9FD7-46A2-813F-9DA741A1B91E}" type="pres">
      <dgm:prSet presAssocID="{BA66F3A3-2A98-469D-806B-CEDEAD430474}" presName="bkgdShape" presStyleLbl="node1" presStyleIdx="2" presStyleCnt="3" custLinFactNeighborX="64"/>
      <dgm:spPr/>
      <dgm:t>
        <a:bodyPr/>
        <a:lstStyle/>
        <a:p>
          <a:endParaRPr lang="el-GR"/>
        </a:p>
      </dgm:t>
    </dgm:pt>
    <dgm:pt modelId="{340727E6-49BE-427D-8A33-35F29583E356}" type="pres">
      <dgm:prSet presAssocID="{BA66F3A3-2A98-469D-806B-CEDEAD430474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3AF8D46-4522-4E4D-84C1-E22CA0A17C3C}" type="pres">
      <dgm:prSet presAssocID="{BA66F3A3-2A98-469D-806B-CEDEAD430474}" presName="invisiNode" presStyleLbl="node1" presStyleIdx="2" presStyleCnt="3"/>
      <dgm:spPr/>
    </dgm:pt>
    <dgm:pt modelId="{0E968011-2134-4890-8307-25D96EDBC1A7}" type="pres">
      <dgm:prSet presAssocID="{BA66F3A3-2A98-469D-806B-CEDEAD430474}" presName="imagNode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9DDD1BD2-814C-4AAA-AAE8-844B8B5A227C}" type="presOf" srcId="{AA5F34FB-4EC6-43C1-8ED2-A32429D47740}" destId="{14C13EAA-2804-4E3D-AAEA-F7F37BF6E830}" srcOrd="1" destOrd="0" presId="urn:microsoft.com/office/officeart/2005/8/layout/hList7"/>
    <dgm:cxn modelId="{68F02742-EFCE-4BD3-B786-2FB2213D0B13}" srcId="{B2EBF01D-27F3-428A-B386-33FF4AA02614}" destId="{AA5F34FB-4EC6-43C1-8ED2-A32429D47740}" srcOrd="1" destOrd="0" parTransId="{12725568-F9A1-416B-8305-4961E2342A46}" sibTransId="{BCC34DE0-3F1A-41E3-BEE0-59677C985428}"/>
    <dgm:cxn modelId="{00565074-C4AF-4723-9440-4D30F6D63E11}" srcId="{B2EBF01D-27F3-428A-B386-33FF4AA02614}" destId="{BA66F3A3-2A98-469D-806B-CEDEAD430474}" srcOrd="2" destOrd="0" parTransId="{2F628F68-4918-4A42-9600-410FC4B87392}" sibTransId="{5DF4E618-055C-46B3-AE17-DC04550B1604}"/>
    <dgm:cxn modelId="{F1DE0FA4-7442-43A5-806D-A827C9057DD6}" type="presOf" srcId="{BCC34DE0-3F1A-41E3-BEE0-59677C985428}" destId="{3703DF83-FE36-461B-B19C-71575BB93175}" srcOrd="0" destOrd="0" presId="urn:microsoft.com/office/officeart/2005/8/layout/hList7"/>
    <dgm:cxn modelId="{88401311-2E29-47CD-BD9A-06372039BDA4}" type="presOf" srcId="{B2EBF01D-27F3-428A-B386-33FF4AA02614}" destId="{3FB305A9-DBB0-4127-836B-57298CACD2EF}" srcOrd="0" destOrd="0" presId="urn:microsoft.com/office/officeart/2005/8/layout/hList7"/>
    <dgm:cxn modelId="{03B9C47D-1D68-4E49-97D7-52C409FA6FBC}" type="presOf" srcId="{F1B4191A-EA19-4875-9381-102971A71EC5}" destId="{A30037E9-ED05-4CD8-854E-49ADB52F3F16}" srcOrd="1" destOrd="0" presId="urn:microsoft.com/office/officeart/2005/8/layout/hList7"/>
    <dgm:cxn modelId="{D86A556F-D99C-4050-8597-06F51CFCF78B}" type="presOf" srcId="{AA5F34FB-4EC6-43C1-8ED2-A32429D47740}" destId="{C4D119E4-60EE-4C15-9FD1-E77C79442BFE}" srcOrd="0" destOrd="0" presId="urn:microsoft.com/office/officeart/2005/8/layout/hList7"/>
    <dgm:cxn modelId="{5B10F096-6531-49C7-928B-B3688E9945FA}" srcId="{B2EBF01D-27F3-428A-B386-33FF4AA02614}" destId="{F1B4191A-EA19-4875-9381-102971A71EC5}" srcOrd="0" destOrd="0" parTransId="{A0AD3534-A1CD-42C0-90FB-8CBBAFDD5CBE}" sibTransId="{7DC00D71-38C7-47D7-9DE5-5CE276E64787}"/>
    <dgm:cxn modelId="{84D43414-8C75-4318-82E6-0030873AB4D0}" type="presOf" srcId="{7DC00D71-38C7-47D7-9DE5-5CE276E64787}" destId="{32267F63-A42B-49B1-AB15-470016C92178}" srcOrd="0" destOrd="0" presId="urn:microsoft.com/office/officeart/2005/8/layout/hList7"/>
    <dgm:cxn modelId="{F827EDD3-263C-4303-9D35-89C99E0145C7}" type="presOf" srcId="{F1B4191A-EA19-4875-9381-102971A71EC5}" destId="{435725C5-7B7B-4102-96AF-66E0A97114BD}" srcOrd="0" destOrd="0" presId="urn:microsoft.com/office/officeart/2005/8/layout/hList7"/>
    <dgm:cxn modelId="{1FEDBFD3-2A41-42FD-95A4-BAF4E4EFE8C8}" type="presOf" srcId="{BA66F3A3-2A98-469D-806B-CEDEAD430474}" destId="{45BA95A3-9FD7-46A2-813F-9DA741A1B91E}" srcOrd="0" destOrd="0" presId="urn:microsoft.com/office/officeart/2005/8/layout/hList7"/>
    <dgm:cxn modelId="{0A19197A-EB68-44BE-B917-B54353B24AA9}" type="presOf" srcId="{BA66F3A3-2A98-469D-806B-CEDEAD430474}" destId="{340727E6-49BE-427D-8A33-35F29583E356}" srcOrd="1" destOrd="0" presId="urn:microsoft.com/office/officeart/2005/8/layout/hList7"/>
    <dgm:cxn modelId="{9CE3B756-1439-4980-BCC0-BD0D7E937A0B}" type="presParOf" srcId="{3FB305A9-DBB0-4127-836B-57298CACD2EF}" destId="{33E5821A-E1DE-484B-B199-989255125A12}" srcOrd="0" destOrd="0" presId="urn:microsoft.com/office/officeart/2005/8/layout/hList7"/>
    <dgm:cxn modelId="{5F6BA7F8-80F7-4480-8CD5-728DF1087B91}" type="presParOf" srcId="{3FB305A9-DBB0-4127-836B-57298CACD2EF}" destId="{8843BCC2-12A6-4A0C-AAF4-F533C0CC60DD}" srcOrd="1" destOrd="0" presId="urn:microsoft.com/office/officeart/2005/8/layout/hList7"/>
    <dgm:cxn modelId="{4B0B855F-C7BF-4250-AB96-5AB5E8760C5B}" type="presParOf" srcId="{8843BCC2-12A6-4A0C-AAF4-F533C0CC60DD}" destId="{A2602389-6C11-45B4-BB9D-AB76FCB21811}" srcOrd="0" destOrd="0" presId="urn:microsoft.com/office/officeart/2005/8/layout/hList7"/>
    <dgm:cxn modelId="{871ABBD7-58A5-4679-815F-DFCC36DF4F6B}" type="presParOf" srcId="{A2602389-6C11-45B4-BB9D-AB76FCB21811}" destId="{435725C5-7B7B-4102-96AF-66E0A97114BD}" srcOrd="0" destOrd="0" presId="urn:microsoft.com/office/officeart/2005/8/layout/hList7"/>
    <dgm:cxn modelId="{7C98B14C-0FC2-46F3-A98F-64D845FAEF86}" type="presParOf" srcId="{A2602389-6C11-45B4-BB9D-AB76FCB21811}" destId="{A30037E9-ED05-4CD8-854E-49ADB52F3F16}" srcOrd="1" destOrd="0" presId="urn:microsoft.com/office/officeart/2005/8/layout/hList7"/>
    <dgm:cxn modelId="{0CF91C3B-67F3-4024-B6DD-8C0C0C9D4F5D}" type="presParOf" srcId="{A2602389-6C11-45B4-BB9D-AB76FCB21811}" destId="{84480222-AF7D-488A-98EB-BCD282E60E47}" srcOrd="2" destOrd="0" presId="urn:microsoft.com/office/officeart/2005/8/layout/hList7"/>
    <dgm:cxn modelId="{9620594E-ADCE-49F2-AEDB-A8712F32C9B7}" type="presParOf" srcId="{A2602389-6C11-45B4-BB9D-AB76FCB21811}" destId="{01450C07-935D-4AE5-9B4F-02BBC9F112F6}" srcOrd="3" destOrd="0" presId="urn:microsoft.com/office/officeart/2005/8/layout/hList7"/>
    <dgm:cxn modelId="{6D84096D-C9B7-494C-83FF-3E0AEE047878}" type="presParOf" srcId="{8843BCC2-12A6-4A0C-AAF4-F533C0CC60DD}" destId="{32267F63-A42B-49B1-AB15-470016C92178}" srcOrd="1" destOrd="0" presId="urn:microsoft.com/office/officeart/2005/8/layout/hList7"/>
    <dgm:cxn modelId="{B62633AB-A9DB-47E1-B10A-352C706BA81A}" type="presParOf" srcId="{8843BCC2-12A6-4A0C-AAF4-F533C0CC60DD}" destId="{00DBECA2-EC96-4AC2-8C36-EA65AA37305B}" srcOrd="2" destOrd="0" presId="urn:microsoft.com/office/officeart/2005/8/layout/hList7"/>
    <dgm:cxn modelId="{4242C45F-EAAD-494B-97A6-E8BC720ACFF7}" type="presParOf" srcId="{00DBECA2-EC96-4AC2-8C36-EA65AA37305B}" destId="{C4D119E4-60EE-4C15-9FD1-E77C79442BFE}" srcOrd="0" destOrd="0" presId="urn:microsoft.com/office/officeart/2005/8/layout/hList7"/>
    <dgm:cxn modelId="{0D0F92C6-7EBA-406C-ADE1-C14A577CE3EA}" type="presParOf" srcId="{00DBECA2-EC96-4AC2-8C36-EA65AA37305B}" destId="{14C13EAA-2804-4E3D-AAEA-F7F37BF6E830}" srcOrd="1" destOrd="0" presId="urn:microsoft.com/office/officeart/2005/8/layout/hList7"/>
    <dgm:cxn modelId="{194CA31A-562E-4C8C-B5A5-1D1D05E6DD4B}" type="presParOf" srcId="{00DBECA2-EC96-4AC2-8C36-EA65AA37305B}" destId="{A3FB1C4F-0E99-439F-AB82-2518E70ADEAF}" srcOrd="2" destOrd="0" presId="urn:microsoft.com/office/officeart/2005/8/layout/hList7"/>
    <dgm:cxn modelId="{B08E3FB5-DB30-4035-B42A-B1997F359609}" type="presParOf" srcId="{00DBECA2-EC96-4AC2-8C36-EA65AA37305B}" destId="{C5778584-1E44-4336-AB9B-74439DE06818}" srcOrd="3" destOrd="0" presId="urn:microsoft.com/office/officeart/2005/8/layout/hList7"/>
    <dgm:cxn modelId="{56FAA249-1CAF-4406-8A00-207D68FCCE6A}" type="presParOf" srcId="{8843BCC2-12A6-4A0C-AAF4-F533C0CC60DD}" destId="{3703DF83-FE36-461B-B19C-71575BB93175}" srcOrd="3" destOrd="0" presId="urn:microsoft.com/office/officeart/2005/8/layout/hList7"/>
    <dgm:cxn modelId="{E6C85979-E7C5-466A-AA5A-649F3ECF9FC6}" type="presParOf" srcId="{8843BCC2-12A6-4A0C-AAF4-F533C0CC60DD}" destId="{6157F005-F023-4337-9934-60B00A059EA8}" srcOrd="4" destOrd="0" presId="urn:microsoft.com/office/officeart/2005/8/layout/hList7"/>
    <dgm:cxn modelId="{7D57CBA7-44DB-4844-B738-9E2512263CB6}" type="presParOf" srcId="{6157F005-F023-4337-9934-60B00A059EA8}" destId="{45BA95A3-9FD7-46A2-813F-9DA741A1B91E}" srcOrd="0" destOrd="0" presId="urn:microsoft.com/office/officeart/2005/8/layout/hList7"/>
    <dgm:cxn modelId="{A1E6F082-39BC-4A9F-9AC6-C87B83B5F1B3}" type="presParOf" srcId="{6157F005-F023-4337-9934-60B00A059EA8}" destId="{340727E6-49BE-427D-8A33-35F29583E356}" srcOrd="1" destOrd="0" presId="urn:microsoft.com/office/officeart/2005/8/layout/hList7"/>
    <dgm:cxn modelId="{BE5058B0-9918-4F23-90B4-8303F2E82C90}" type="presParOf" srcId="{6157F005-F023-4337-9934-60B00A059EA8}" destId="{93AF8D46-4522-4E4D-84C1-E22CA0A17C3C}" srcOrd="2" destOrd="0" presId="urn:microsoft.com/office/officeart/2005/8/layout/hList7"/>
    <dgm:cxn modelId="{3D2FB554-7A6E-4A1F-AFFF-D82A635677A8}" type="presParOf" srcId="{6157F005-F023-4337-9934-60B00A059EA8}" destId="{0E968011-2134-4890-8307-25D96EDBC1A7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35725C5-7B7B-4102-96AF-66E0A97114BD}">
      <dsp:nvSpPr>
        <dsp:cNvPr id="0" name=""/>
        <dsp:cNvSpPr/>
      </dsp:nvSpPr>
      <dsp:spPr>
        <a:xfrm>
          <a:off x="0" y="0"/>
          <a:ext cx="3046436" cy="6858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AYUDAR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Ayud</a:t>
          </a:r>
          <a:r>
            <a:rPr lang="en-US" sz="2500" kern="1200" dirty="0" err="1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a</a:t>
          </a:r>
          <a:r>
            <a:rPr lang="en-US" sz="2500" kern="1200" dirty="0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	</a:t>
          </a:r>
          <a:r>
            <a:rPr lang="en-US" sz="2500" kern="1200" dirty="0" smtClean="0">
              <a:effectLst/>
            </a:rPr>
            <a:t>no </a:t>
          </a:r>
          <a:r>
            <a:rPr lang="en-US" sz="2500" kern="1200" dirty="0" err="1" smtClean="0">
              <a:effectLst/>
            </a:rPr>
            <a:t>ayud</a:t>
          </a:r>
          <a:r>
            <a:rPr lang="en-US" sz="2500" kern="1200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es</a:t>
          </a:r>
          <a:endParaRPr lang="en-US" sz="2500" kern="1200" dirty="0" smtClean="0"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Ayud</a:t>
          </a:r>
          <a:r>
            <a:rPr lang="en-US" sz="2500" kern="1200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e</a:t>
          </a:r>
          <a:r>
            <a:rPr lang="en-US" sz="2500" kern="1200" dirty="0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	 </a:t>
          </a:r>
          <a:r>
            <a:rPr lang="en-US" sz="2500" kern="1200" dirty="0" smtClean="0">
              <a:effectLst/>
            </a:rPr>
            <a:t>no </a:t>
          </a:r>
          <a:r>
            <a:rPr lang="en-US" sz="2500" kern="1200" dirty="0" err="1" smtClean="0">
              <a:effectLst/>
            </a:rPr>
            <a:t>ayud</a:t>
          </a:r>
          <a:r>
            <a:rPr lang="en-US" sz="2500" kern="1200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e</a:t>
          </a:r>
          <a:endParaRPr lang="en-US" sz="2500" kern="1200" dirty="0" smtClean="0"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Ayud</a:t>
          </a:r>
          <a:r>
            <a:rPr lang="en-US" sz="2500" kern="1200" dirty="0" err="1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ad</a:t>
          </a:r>
          <a:r>
            <a:rPr lang="en-US" sz="2500" kern="1200" dirty="0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	</a:t>
          </a:r>
          <a:r>
            <a:rPr lang="en-US" sz="2500" kern="1200" dirty="0" smtClean="0">
              <a:effectLst/>
            </a:rPr>
            <a:t>no </a:t>
          </a:r>
          <a:r>
            <a:rPr lang="en-US" sz="2500" kern="1200" dirty="0" err="1" smtClean="0">
              <a:effectLst/>
            </a:rPr>
            <a:t>ayud</a:t>
          </a:r>
          <a:r>
            <a:rPr lang="en-US" sz="2500" kern="1200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éis</a:t>
          </a:r>
          <a:endParaRPr lang="en-US" sz="2500" kern="1200" dirty="0" smtClean="0"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Ayud</a:t>
          </a:r>
          <a:r>
            <a:rPr lang="en-US" sz="2500" kern="1200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en</a:t>
          </a:r>
          <a:r>
            <a:rPr lang="en-US" sz="2500" kern="1200" dirty="0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	</a:t>
          </a:r>
          <a:r>
            <a:rPr lang="en-US" sz="2500" kern="1200" dirty="0" smtClean="0">
              <a:effectLst/>
            </a:rPr>
            <a:t>no </a:t>
          </a:r>
          <a:r>
            <a:rPr lang="en-US" sz="2500" kern="1200" dirty="0" err="1" smtClean="0">
              <a:effectLst/>
            </a:rPr>
            <a:t>ayud</a:t>
          </a:r>
          <a:r>
            <a:rPr lang="en-US" sz="2500" kern="1200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en</a:t>
          </a:r>
          <a:endParaRPr lang="el-GR" sz="2500" kern="1200" dirty="0"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a:endParaRPr>
        </a:p>
      </dsp:txBody>
      <dsp:txXfrm>
        <a:off x="0" y="2743200"/>
        <a:ext cx="3046436" cy="2743200"/>
      </dsp:txXfrm>
    </dsp:sp>
    <dsp:sp modelId="{01450C07-935D-4AE5-9B4F-02BBC9F112F6}">
      <dsp:nvSpPr>
        <dsp:cNvPr id="0" name=""/>
        <dsp:cNvSpPr/>
      </dsp:nvSpPr>
      <dsp:spPr>
        <a:xfrm>
          <a:off x="385639" y="411480"/>
          <a:ext cx="2283714" cy="228371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D119E4-60EE-4C15-9FD1-E77C79442BFE}">
      <dsp:nvSpPr>
        <dsp:cNvPr id="0" name=""/>
        <dsp:cNvSpPr/>
      </dsp:nvSpPr>
      <dsp:spPr>
        <a:xfrm>
          <a:off x="2982931" y="0"/>
          <a:ext cx="3122231" cy="6858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CORRER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Corr</a:t>
          </a:r>
          <a:r>
            <a:rPr lang="en-US" sz="2500" kern="1200" dirty="0" err="1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e</a:t>
          </a:r>
          <a:r>
            <a:rPr lang="en-US" sz="2500" kern="1200" dirty="0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	</a:t>
          </a:r>
          <a:r>
            <a:rPr lang="en-US" sz="2500" kern="1200" dirty="0" smtClean="0">
              <a:effectLst/>
            </a:rPr>
            <a:t>no </a:t>
          </a:r>
          <a:r>
            <a:rPr lang="en-US" sz="2500" kern="1200" dirty="0" err="1" smtClean="0">
              <a:effectLst/>
            </a:rPr>
            <a:t>corr</a:t>
          </a:r>
          <a:r>
            <a:rPr lang="en-US" sz="2500" kern="1200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as</a:t>
          </a:r>
          <a:endParaRPr lang="en-US" sz="2500" kern="1200" dirty="0" smtClean="0"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Corr</a:t>
          </a:r>
          <a:r>
            <a:rPr lang="en-US" sz="2500" kern="1200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a</a:t>
          </a:r>
          <a:r>
            <a:rPr lang="en-US" sz="2500" kern="1200" dirty="0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	</a:t>
          </a:r>
          <a:r>
            <a:rPr lang="en-US" sz="2500" kern="1200" dirty="0" smtClean="0">
              <a:effectLst/>
            </a:rPr>
            <a:t>no </a:t>
          </a:r>
          <a:r>
            <a:rPr lang="en-US" sz="2500" kern="1200" dirty="0" err="1" smtClean="0">
              <a:effectLst/>
            </a:rPr>
            <a:t>corr</a:t>
          </a:r>
          <a:r>
            <a:rPr lang="en-US" sz="2500" kern="1200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a</a:t>
          </a:r>
          <a:endParaRPr lang="en-US" sz="2500" kern="1200" dirty="0" smtClean="0"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Corr</a:t>
          </a:r>
          <a:r>
            <a:rPr lang="en-US" sz="2500" kern="1200" dirty="0" err="1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ed</a:t>
          </a:r>
          <a:r>
            <a:rPr lang="en-US" sz="2500" kern="1200" dirty="0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	</a:t>
          </a:r>
          <a:r>
            <a:rPr lang="en-US" sz="2500" kern="1200" dirty="0" smtClean="0">
              <a:effectLst/>
            </a:rPr>
            <a:t>no </a:t>
          </a:r>
          <a:r>
            <a:rPr lang="en-US" sz="2500" kern="1200" dirty="0" err="1" smtClean="0">
              <a:effectLst/>
            </a:rPr>
            <a:t>corr</a:t>
          </a:r>
          <a:r>
            <a:rPr lang="en-US" sz="2500" kern="1200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áis</a:t>
          </a:r>
          <a:endParaRPr lang="en-US" sz="2500" kern="1200" dirty="0" smtClean="0"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Corr</a:t>
          </a:r>
          <a:r>
            <a:rPr lang="en-US" sz="2500" kern="1200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an</a:t>
          </a:r>
          <a:r>
            <a:rPr lang="en-US" sz="2500" kern="1200" dirty="0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	</a:t>
          </a:r>
          <a:r>
            <a:rPr lang="en-US" sz="2500" kern="1200" dirty="0" smtClean="0">
              <a:effectLst/>
            </a:rPr>
            <a:t>no </a:t>
          </a:r>
          <a:r>
            <a:rPr lang="en-US" sz="2500" kern="1200" dirty="0" err="1" smtClean="0">
              <a:effectLst/>
            </a:rPr>
            <a:t>corr</a:t>
          </a:r>
          <a:r>
            <a:rPr lang="en-US" sz="2500" kern="1200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an</a:t>
          </a:r>
          <a:endParaRPr lang="el-GR" sz="2500" kern="1200" dirty="0"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a:endParaRPr>
        </a:p>
      </dsp:txBody>
      <dsp:txXfrm>
        <a:off x="2982931" y="2743200"/>
        <a:ext cx="3122231" cy="2743200"/>
      </dsp:txXfrm>
    </dsp:sp>
    <dsp:sp modelId="{C5778584-1E44-4336-AB9B-74439DE06818}">
      <dsp:nvSpPr>
        <dsp:cNvPr id="0" name=""/>
        <dsp:cNvSpPr/>
      </dsp:nvSpPr>
      <dsp:spPr>
        <a:xfrm>
          <a:off x="3561366" y="411480"/>
          <a:ext cx="2283714" cy="2283714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BA95A3-9FD7-46A2-813F-9DA741A1B91E}">
      <dsp:nvSpPr>
        <dsp:cNvPr id="0" name=""/>
        <dsp:cNvSpPr/>
      </dsp:nvSpPr>
      <dsp:spPr>
        <a:xfrm>
          <a:off x="6136449" y="0"/>
          <a:ext cx="3107517" cy="6858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INSISTIR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Insist</a:t>
          </a:r>
          <a:r>
            <a:rPr lang="en-US" sz="2500" kern="1200" dirty="0" err="1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e</a:t>
          </a:r>
          <a:r>
            <a:rPr lang="en-US" sz="2500" kern="1200" dirty="0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	</a:t>
          </a:r>
          <a:r>
            <a:rPr lang="en-US" sz="2500" kern="1200" dirty="0" smtClean="0">
              <a:effectLst/>
            </a:rPr>
            <a:t>no </a:t>
          </a:r>
          <a:r>
            <a:rPr lang="en-US" sz="2500" kern="1200" dirty="0" err="1" smtClean="0">
              <a:effectLst/>
            </a:rPr>
            <a:t>insist</a:t>
          </a:r>
          <a:r>
            <a:rPr lang="en-US" sz="2500" kern="1200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as</a:t>
          </a:r>
          <a:endParaRPr lang="en-US" sz="2500" kern="1200" dirty="0" smtClean="0"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Insist</a:t>
          </a:r>
          <a:r>
            <a:rPr lang="en-US" sz="2500" kern="1200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a</a:t>
          </a:r>
          <a:r>
            <a:rPr lang="en-US" sz="2500" kern="1200" dirty="0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	</a:t>
          </a:r>
          <a:r>
            <a:rPr lang="en-US" sz="2500" kern="1200" dirty="0" smtClean="0">
              <a:effectLst/>
            </a:rPr>
            <a:t>no </a:t>
          </a:r>
          <a:r>
            <a:rPr lang="en-US" sz="2500" kern="1200" dirty="0" err="1" smtClean="0">
              <a:effectLst/>
            </a:rPr>
            <a:t>insist</a:t>
          </a:r>
          <a:r>
            <a:rPr lang="en-US" sz="2500" kern="1200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a</a:t>
          </a:r>
          <a:endParaRPr lang="en-US" sz="2500" kern="1200" dirty="0" smtClean="0"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Insist</a:t>
          </a:r>
          <a:r>
            <a:rPr lang="en-US" sz="2500" kern="1200" dirty="0" err="1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id</a:t>
          </a:r>
          <a:r>
            <a:rPr lang="en-US" sz="2500" kern="1200" dirty="0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	</a:t>
          </a:r>
          <a:r>
            <a:rPr lang="en-US" sz="2500" kern="1200" dirty="0" smtClean="0">
              <a:effectLst/>
            </a:rPr>
            <a:t>no </a:t>
          </a:r>
          <a:r>
            <a:rPr lang="en-US" sz="2500" kern="1200" dirty="0" err="1" smtClean="0">
              <a:effectLst/>
            </a:rPr>
            <a:t>insist</a:t>
          </a:r>
          <a:r>
            <a:rPr lang="en-US" sz="2500" kern="1200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áis</a:t>
          </a:r>
          <a:endParaRPr lang="en-US" sz="2500" kern="1200" dirty="0" smtClean="0"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Insist</a:t>
          </a:r>
          <a:r>
            <a:rPr lang="en-US" sz="2500" kern="1200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an</a:t>
          </a:r>
          <a:r>
            <a:rPr lang="en-US" sz="2500" kern="1200" dirty="0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	</a:t>
          </a:r>
          <a:r>
            <a:rPr lang="en-US" sz="2500" kern="1200" dirty="0" smtClean="0">
              <a:effectLst/>
            </a:rPr>
            <a:t>no </a:t>
          </a:r>
          <a:r>
            <a:rPr lang="en-US" sz="2500" kern="1200" dirty="0" err="1" smtClean="0">
              <a:effectLst/>
            </a:rPr>
            <a:t>insist</a:t>
          </a:r>
          <a:r>
            <a:rPr lang="en-US" sz="2500" kern="1200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an</a:t>
          </a:r>
          <a:endParaRPr lang="el-GR" sz="2500" kern="1200" dirty="0"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a:endParaRPr>
        </a:p>
      </dsp:txBody>
      <dsp:txXfrm>
        <a:off x="6136449" y="2743200"/>
        <a:ext cx="3107517" cy="2743200"/>
      </dsp:txXfrm>
    </dsp:sp>
    <dsp:sp modelId="{0E968011-2134-4890-8307-25D96EDBC1A7}">
      <dsp:nvSpPr>
        <dsp:cNvPr id="0" name=""/>
        <dsp:cNvSpPr/>
      </dsp:nvSpPr>
      <dsp:spPr>
        <a:xfrm>
          <a:off x="6767633" y="411480"/>
          <a:ext cx="2283714" cy="2283714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E5821A-E1DE-484B-B199-989255125A12}">
      <dsp:nvSpPr>
        <dsp:cNvPr id="0" name=""/>
        <dsp:cNvSpPr/>
      </dsp:nvSpPr>
      <dsp:spPr>
        <a:xfrm>
          <a:off x="378701" y="5486400"/>
          <a:ext cx="8710125" cy="1028700"/>
        </a:xfrm>
        <a:prstGeom prst="stripedRightArrow">
          <a:avLst/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35725C5-7B7B-4102-96AF-66E0A97114BD}">
      <dsp:nvSpPr>
        <dsp:cNvPr id="0" name=""/>
        <dsp:cNvSpPr/>
      </dsp:nvSpPr>
      <dsp:spPr>
        <a:xfrm>
          <a:off x="0" y="0"/>
          <a:ext cx="2986980" cy="685800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PENSAR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err="1" smtClean="0"/>
            <a:t>P</a:t>
          </a:r>
          <a:r>
            <a:rPr lang="en-US" sz="2400" b="0" kern="1200" dirty="0" err="1" smtClean="0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rPr>
            <a:t>ie</a:t>
          </a:r>
          <a:r>
            <a:rPr lang="en-US" sz="2400" b="0" kern="1200" dirty="0" err="1" smtClean="0"/>
            <a:t>ns</a:t>
          </a:r>
          <a:r>
            <a:rPr lang="en-US" sz="2400" b="0" kern="1200" dirty="0" err="1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a</a:t>
          </a:r>
          <a:r>
            <a:rPr lang="en-US" sz="2400" b="0" kern="1200" dirty="0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	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err="1" smtClean="0"/>
            <a:t>P</a:t>
          </a:r>
          <a:r>
            <a:rPr lang="en-US" sz="2400" b="0" kern="1200" dirty="0" err="1" smtClean="0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rPr>
            <a:t>ie</a:t>
          </a:r>
          <a:r>
            <a:rPr lang="en-US" sz="2400" b="0" kern="1200" dirty="0" err="1" smtClean="0"/>
            <a:t>ns</a:t>
          </a:r>
          <a:r>
            <a:rPr lang="en-US" sz="2400" b="0" kern="1200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e</a:t>
          </a:r>
          <a:r>
            <a:rPr lang="en-US" sz="2400" b="0" kern="1200" dirty="0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	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err="1" smtClean="0"/>
            <a:t>Pens</a:t>
          </a:r>
          <a:r>
            <a:rPr lang="en-US" sz="2400" b="0" kern="1200" dirty="0" err="1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ad</a:t>
          </a:r>
          <a:r>
            <a:rPr lang="en-US" sz="2400" b="0" kern="1200" dirty="0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	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err="1" smtClean="0"/>
            <a:t>P</a:t>
          </a:r>
          <a:r>
            <a:rPr lang="en-US" sz="2400" b="0" kern="1200" dirty="0" err="1" smtClean="0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rPr>
            <a:t>ie</a:t>
          </a:r>
          <a:r>
            <a:rPr lang="en-US" sz="2400" b="0" kern="1200" dirty="0" err="1" smtClean="0"/>
            <a:t>ns</a:t>
          </a:r>
          <a:r>
            <a:rPr lang="en-US" sz="2400" b="0" kern="1200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en</a:t>
          </a:r>
          <a:r>
            <a:rPr lang="en-US" sz="2400" b="0" kern="1200" dirty="0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	</a:t>
          </a:r>
          <a:endParaRPr lang="el-GR" sz="2400" b="0" kern="1200" dirty="0"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a:endParaRPr>
        </a:p>
      </dsp:txBody>
      <dsp:txXfrm>
        <a:off x="0" y="2743200"/>
        <a:ext cx="2986980" cy="2743200"/>
      </dsp:txXfrm>
    </dsp:sp>
    <dsp:sp modelId="{01450C07-935D-4AE5-9B4F-02BBC9F112F6}">
      <dsp:nvSpPr>
        <dsp:cNvPr id="0" name=""/>
        <dsp:cNvSpPr/>
      </dsp:nvSpPr>
      <dsp:spPr>
        <a:xfrm>
          <a:off x="353553" y="411480"/>
          <a:ext cx="2283714" cy="228371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D119E4-60EE-4C15-9FD1-E77C79442BFE}">
      <dsp:nvSpPr>
        <dsp:cNvPr id="0" name=""/>
        <dsp:cNvSpPr/>
      </dsp:nvSpPr>
      <dsp:spPr>
        <a:xfrm>
          <a:off x="3078509" y="0"/>
          <a:ext cx="2986980" cy="6858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VOLVER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V</a:t>
          </a:r>
          <a:r>
            <a:rPr lang="en-US" sz="2500" kern="1200" dirty="0" err="1" smtClean="0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rPr>
            <a:t>ue</a:t>
          </a:r>
          <a:r>
            <a:rPr lang="en-US" sz="2500" kern="1200" dirty="0" err="1" smtClean="0"/>
            <a:t>lv</a:t>
          </a:r>
          <a:r>
            <a:rPr lang="en-US" sz="2500" kern="1200" dirty="0" err="1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e</a:t>
          </a:r>
          <a:r>
            <a:rPr lang="en-US" sz="2500" kern="1200" dirty="0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	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V</a:t>
          </a:r>
          <a:r>
            <a:rPr lang="en-US" sz="2500" kern="1200" dirty="0" err="1" smtClean="0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rPr>
            <a:t>ue</a:t>
          </a:r>
          <a:r>
            <a:rPr lang="en-US" sz="2500" kern="1200" dirty="0" err="1" smtClean="0"/>
            <a:t>lv</a:t>
          </a:r>
          <a:r>
            <a:rPr lang="en-US" sz="2500" kern="1200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a</a:t>
          </a:r>
          <a:r>
            <a:rPr lang="en-US" sz="2500" kern="1200" dirty="0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	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Volv</a:t>
          </a:r>
          <a:r>
            <a:rPr lang="en-US" sz="2500" kern="1200" dirty="0" err="1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ed</a:t>
          </a:r>
          <a:r>
            <a:rPr lang="en-US" sz="2500" kern="1200" dirty="0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	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V</a:t>
          </a:r>
          <a:r>
            <a:rPr lang="en-US" sz="2500" kern="1200" dirty="0" err="1" smtClean="0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rPr>
            <a:t>ue</a:t>
          </a:r>
          <a:r>
            <a:rPr lang="en-US" sz="2500" kern="1200" dirty="0" err="1" smtClean="0"/>
            <a:t>lv</a:t>
          </a:r>
          <a:r>
            <a:rPr lang="en-US" sz="2500" kern="1200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an</a:t>
          </a:r>
          <a:r>
            <a:rPr lang="en-US" sz="2500" kern="1200" dirty="0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	</a:t>
          </a:r>
          <a:endParaRPr lang="el-GR" sz="2500" kern="1200" dirty="0"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a:endParaRPr>
        </a:p>
      </dsp:txBody>
      <dsp:txXfrm>
        <a:off x="3078509" y="2743200"/>
        <a:ext cx="2986980" cy="2743200"/>
      </dsp:txXfrm>
    </dsp:sp>
    <dsp:sp modelId="{C5778584-1E44-4336-AB9B-74439DE06818}">
      <dsp:nvSpPr>
        <dsp:cNvPr id="0" name=""/>
        <dsp:cNvSpPr/>
      </dsp:nvSpPr>
      <dsp:spPr>
        <a:xfrm>
          <a:off x="3430142" y="411480"/>
          <a:ext cx="2283714" cy="2283714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BA95A3-9FD7-46A2-813F-9DA741A1B91E}">
      <dsp:nvSpPr>
        <dsp:cNvPr id="0" name=""/>
        <dsp:cNvSpPr/>
      </dsp:nvSpPr>
      <dsp:spPr>
        <a:xfrm>
          <a:off x="6157011" y="0"/>
          <a:ext cx="2986980" cy="6858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PEDIR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P</a:t>
          </a:r>
          <a:r>
            <a:rPr lang="en-US" sz="2500" kern="1200" dirty="0" err="1" smtClean="0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rPr>
            <a:t>i</a:t>
          </a:r>
          <a:r>
            <a:rPr lang="en-US" sz="2500" kern="1200" dirty="0" err="1" smtClean="0"/>
            <a:t>d</a:t>
          </a:r>
          <a:r>
            <a:rPr lang="en-US" sz="2500" kern="1200" dirty="0" err="1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e</a:t>
          </a:r>
          <a:r>
            <a:rPr lang="en-US" sz="2500" kern="1200" dirty="0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	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P</a:t>
          </a:r>
          <a:r>
            <a:rPr lang="en-US" sz="2500" kern="1200" dirty="0" err="1" smtClean="0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rPr>
            <a:t>i</a:t>
          </a:r>
          <a:r>
            <a:rPr lang="en-US" sz="2500" kern="1200" dirty="0" err="1" smtClean="0"/>
            <a:t>d</a:t>
          </a:r>
          <a:r>
            <a:rPr lang="en-US" sz="2500" kern="1200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a</a:t>
          </a:r>
          <a:r>
            <a:rPr lang="en-US" sz="2500" kern="1200" dirty="0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	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Ped</a:t>
          </a:r>
          <a:r>
            <a:rPr lang="en-US" sz="2500" kern="1200" dirty="0" err="1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id</a:t>
          </a:r>
          <a:r>
            <a:rPr lang="en-US" sz="2500" kern="1200" dirty="0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rPr>
            <a:t>	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P</a:t>
          </a:r>
          <a:r>
            <a:rPr lang="en-US" sz="2500" kern="1200" dirty="0" err="1" smtClean="0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rPr>
            <a:t>i</a:t>
          </a:r>
          <a:r>
            <a:rPr lang="en-US" sz="2500" kern="1200" dirty="0" err="1" smtClean="0"/>
            <a:t>d</a:t>
          </a:r>
          <a:r>
            <a:rPr lang="en-US" sz="2500" kern="1200" dirty="0" err="1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an</a:t>
          </a:r>
          <a:r>
            <a:rPr lang="en-US" sz="2500" kern="1200" dirty="0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rPr>
            <a:t>	</a:t>
          </a:r>
          <a:endParaRPr lang="el-GR" sz="2500" kern="1200" dirty="0"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a:endParaRPr>
        </a:p>
      </dsp:txBody>
      <dsp:txXfrm>
        <a:off x="6157011" y="2743200"/>
        <a:ext cx="2986980" cy="2743200"/>
      </dsp:txXfrm>
    </dsp:sp>
    <dsp:sp modelId="{0E968011-2134-4890-8307-25D96EDBC1A7}">
      <dsp:nvSpPr>
        <dsp:cNvPr id="0" name=""/>
        <dsp:cNvSpPr/>
      </dsp:nvSpPr>
      <dsp:spPr>
        <a:xfrm>
          <a:off x="6506732" y="411480"/>
          <a:ext cx="2283714" cy="2283714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E5821A-E1DE-484B-B199-989255125A12}">
      <dsp:nvSpPr>
        <dsp:cNvPr id="0" name=""/>
        <dsp:cNvSpPr/>
      </dsp:nvSpPr>
      <dsp:spPr>
        <a:xfrm>
          <a:off x="365759" y="5486400"/>
          <a:ext cx="8412480" cy="1028700"/>
        </a:xfrm>
        <a:prstGeom prst="stripedRightArrow">
          <a:avLst/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EC73-DF1F-4EC3-A6EB-7EA8D7899724}" type="datetimeFigureOut">
              <a:rPr lang="el-GR" smtClean="0"/>
              <a:pPr/>
              <a:t>29/3/2011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71BC-F93F-4989-A70D-B5D38F1F11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EC73-DF1F-4EC3-A6EB-7EA8D7899724}" type="datetimeFigureOut">
              <a:rPr lang="el-GR" smtClean="0"/>
              <a:pPr/>
              <a:t>29/3/2011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71BC-F93F-4989-A70D-B5D38F1F11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EC73-DF1F-4EC3-A6EB-7EA8D7899724}" type="datetimeFigureOut">
              <a:rPr lang="el-GR" smtClean="0"/>
              <a:pPr/>
              <a:t>29/3/2011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71BC-F93F-4989-A70D-B5D38F1F11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EC73-DF1F-4EC3-A6EB-7EA8D7899724}" type="datetimeFigureOut">
              <a:rPr lang="el-GR" smtClean="0"/>
              <a:pPr/>
              <a:t>29/3/2011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71BC-F93F-4989-A70D-B5D38F1F11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EC73-DF1F-4EC3-A6EB-7EA8D7899724}" type="datetimeFigureOut">
              <a:rPr lang="el-GR" smtClean="0"/>
              <a:pPr/>
              <a:t>29/3/2011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71BC-F93F-4989-A70D-B5D38F1F11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EC73-DF1F-4EC3-A6EB-7EA8D7899724}" type="datetimeFigureOut">
              <a:rPr lang="el-GR" smtClean="0"/>
              <a:pPr/>
              <a:t>29/3/2011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71BC-F93F-4989-A70D-B5D38F1F11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EC73-DF1F-4EC3-A6EB-7EA8D7899724}" type="datetimeFigureOut">
              <a:rPr lang="el-GR" smtClean="0"/>
              <a:pPr/>
              <a:t>29/3/2011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71BC-F93F-4989-A70D-B5D38F1F11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EC73-DF1F-4EC3-A6EB-7EA8D7899724}" type="datetimeFigureOut">
              <a:rPr lang="el-GR" smtClean="0"/>
              <a:pPr/>
              <a:t>29/3/2011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71BC-F93F-4989-A70D-B5D38F1F11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EC73-DF1F-4EC3-A6EB-7EA8D7899724}" type="datetimeFigureOut">
              <a:rPr lang="el-GR" smtClean="0"/>
              <a:pPr/>
              <a:t>29/3/2011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71BC-F93F-4989-A70D-B5D38F1F11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EC73-DF1F-4EC3-A6EB-7EA8D7899724}" type="datetimeFigureOut">
              <a:rPr lang="el-GR" smtClean="0"/>
              <a:pPr/>
              <a:t>29/3/2011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71BC-F93F-4989-A70D-B5D38F1F11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EC73-DF1F-4EC3-A6EB-7EA8D7899724}" type="datetimeFigureOut">
              <a:rPr lang="el-GR" smtClean="0"/>
              <a:pPr/>
              <a:t>29/3/2011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71BC-F93F-4989-A70D-B5D38F1F11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6EC73-DF1F-4EC3-A6EB-7EA8D7899724}" type="datetimeFigureOut">
              <a:rPr lang="el-GR" smtClean="0"/>
              <a:pPr/>
              <a:t>29/3/2011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771BC-F93F-4989-A70D-B5D38F1F112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4" name="Diagram 3"/>
          <p:cNvGraphicFramePr/>
          <p:nvPr/>
        </p:nvGraphicFramePr>
        <p:xfrm>
          <a:off x="0" y="0"/>
          <a:ext cx="9467528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4" name="Diagram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1348</TotalTime>
  <Words>12</Words>
  <Application>Microsoft Office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Leonor</dc:creator>
  <cp:lastModifiedBy>Leonor</cp:lastModifiedBy>
  <cp:revision>11</cp:revision>
  <dcterms:created xsi:type="dcterms:W3CDTF">2011-03-28T07:43:20Z</dcterms:created>
  <dcterms:modified xsi:type="dcterms:W3CDTF">2011-03-29T06:58:09Z</dcterms:modified>
</cp:coreProperties>
</file>